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charset="0"/>
      <p:regular r:id="rId20"/>
      <p:bold r:id="rId21"/>
    </p:embeddedFont>
    <p:embeddedFont>
      <p:font typeface="Twinkl" panose="020B0604020202020204" pitchFamily="2" charset="0"/>
      <p:regular r:id="rId22"/>
      <p:bold r:id="rId23"/>
    </p:embeddedFont>
    <p:embeddedFont>
      <p:font typeface="Twinkl SemiBold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C1EA"/>
    <a:srgbClr val="FFF2B8"/>
    <a:srgbClr val="DE1E5A"/>
    <a:srgbClr val="18A0DB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996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53110"/>
            <a:ext cx="7612148" cy="45719"/>
          </a:xfrm>
        </p:spPr>
        <p:txBody>
          <a:bodyPr anchor="t"/>
          <a:lstStyle/>
          <a:p>
            <a:pPr algn="ctr"/>
            <a:r>
              <a:rPr lang="en-IE" sz="3600" dirty="0">
                <a:latin typeface="Twinkl" pitchFamily="50" charset="0"/>
              </a:rPr>
              <a:t>Cad a </a:t>
            </a:r>
            <a:r>
              <a:rPr lang="en-IE" sz="3600" dirty="0" err="1">
                <a:latin typeface="Twinkl" pitchFamily="50" charset="0"/>
              </a:rPr>
              <a:t>cheannaigh</a:t>
            </a:r>
            <a:r>
              <a:rPr lang="en-IE" sz="3600" dirty="0">
                <a:latin typeface="Twinkl" pitchFamily="50" charset="0"/>
              </a:rPr>
              <a:t> </a:t>
            </a:r>
            <a:br>
              <a:rPr lang="en-IE" sz="3600" dirty="0">
                <a:latin typeface="Twinkl" pitchFamily="50" charset="0"/>
              </a:rPr>
            </a:br>
            <a:r>
              <a:rPr lang="en-IE" sz="3600" dirty="0">
                <a:latin typeface="Twinkl" pitchFamily="50" charset="0"/>
              </a:rPr>
              <a:t>Aoife </a:t>
            </a:r>
            <a:r>
              <a:rPr lang="en-IE" sz="3600" dirty="0" err="1">
                <a:latin typeface="Twinkl" pitchFamily="50" charset="0"/>
              </a:rPr>
              <a:t>sa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siopa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báicéara</a:t>
            </a:r>
            <a:r>
              <a:rPr lang="en-IE" sz="3600" dirty="0">
                <a:latin typeface="Twinkl" pitchFamily="50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99" y="2090398"/>
            <a:ext cx="2549612" cy="4002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363278"/>
            <a:ext cx="3816350" cy="9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Twinkl" pitchFamily="50" charset="0"/>
              </a:rPr>
              <a:t>Cheannaigh</a:t>
            </a:r>
            <a:r>
              <a:rPr lang="en-IE" dirty="0">
                <a:latin typeface="Twinkl" pitchFamily="50" charset="0"/>
              </a:rPr>
              <a:t> Aoife </a:t>
            </a:r>
            <a:r>
              <a:rPr lang="en-IE" dirty="0" err="1">
                <a:latin typeface="Twinkl" pitchFamily="50" charset="0"/>
              </a:rPr>
              <a:t>cáca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milis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arán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siopa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báicéara</a:t>
            </a:r>
            <a:r>
              <a:rPr lang="en-IE" dirty="0">
                <a:latin typeface="Twinkl" pitchFamily="50" charset="0"/>
              </a:rPr>
              <a:t>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50" y="3640822"/>
            <a:ext cx="1986252" cy="145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8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53110"/>
            <a:ext cx="7612148" cy="45719"/>
          </a:xfrm>
        </p:spPr>
        <p:txBody>
          <a:bodyPr anchor="t"/>
          <a:lstStyle/>
          <a:p>
            <a:pPr algn="ctr"/>
            <a:r>
              <a:rPr lang="en-IE" sz="3600" dirty="0">
                <a:latin typeface="Twinkl" pitchFamily="50" charset="0"/>
              </a:rPr>
              <a:t>Cad a </a:t>
            </a:r>
            <a:r>
              <a:rPr lang="en-IE" sz="3600" dirty="0" err="1">
                <a:latin typeface="Twinkl" pitchFamily="50" charset="0"/>
              </a:rPr>
              <a:t>cheannaigh</a:t>
            </a:r>
            <a:r>
              <a:rPr lang="en-IE" sz="3600" dirty="0">
                <a:latin typeface="Twinkl" pitchFamily="50" charset="0"/>
              </a:rPr>
              <a:t> Aoife </a:t>
            </a:r>
            <a:r>
              <a:rPr lang="en-IE" sz="3600" dirty="0" err="1">
                <a:latin typeface="Twinkl" pitchFamily="50" charset="0"/>
              </a:rPr>
              <a:t>sa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siopa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glasraí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agus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torthaí</a:t>
            </a:r>
            <a:r>
              <a:rPr lang="en-IE" sz="3600" dirty="0">
                <a:latin typeface="Twinkl" pitchFamily="50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8070" y="2130804"/>
            <a:ext cx="2523873" cy="3962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650" y="2363278"/>
            <a:ext cx="381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Twinkl" pitchFamily="50" charset="0"/>
              </a:rPr>
              <a:t>Cheannaigh</a:t>
            </a:r>
            <a:r>
              <a:rPr lang="en-IE" dirty="0">
                <a:latin typeface="Twinkl" pitchFamily="50" charset="0"/>
              </a:rPr>
              <a:t> Aoife </a:t>
            </a:r>
            <a:r>
              <a:rPr lang="en-IE" dirty="0" err="1">
                <a:latin typeface="Twinkl" pitchFamily="50" charset="0"/>
              </a:rPr>
              <a:t>oráiste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leitís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siopa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glasraí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torthaí</a:t>
            </a:r>
            <a:r>
              <a:rPr lang="en-IE" dirty="0">
                <a:latin typeface="Twinkl" pitchFamily="50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20" y="4111814"/>
            <a:ext cx="1781001" cy="15561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01" y="4556431"/>
            <a:ext cx="1435480" cy="14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7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53110"/>
            <a:ext cx="7612148" cy="45719"/>
          </a:xfrm>
        </p:spPr>
        <p:txBody>
          <a:bodyPr anchor="t"/>
          <a:lstStyle/>
          <a:p>
            <a:pPr algn="ctr"/>
            <a:r>
              <a:rPr lang="en-IE" sz="3600" dirty="0">
                <a:latin typeface="Twinkl" pitchFamily="50" charset="0"/>
              </a:rPr>
              <a:t>Cad a </a:t>
            </a:r>
            <a:r>
              <a:rPr lang="en-IE" sz="3600" dirty="0" err="1">
                <a:latin typeface="Twinkl" pitchFamily="50" charset="0"/>
              </a:rPr>
              <a:t>cheannaigh</a:t>
            </a:r>
            <a:r>
              <a:rPr lang="en-IE" sz="3600" dirty="0">
                <a:latin typeface="Twinkl" pitchFamily="50" charset="0"/>
              </a:rPr>
              <a:t> </a:t>
            </a:r>
            <a:br>
              <a:rPr lang="en-IE" sz="3600" dirty="0">
                <a:latin typeface="Twinkl" pitchFamily="50" charset="0"/>
              </a:rPr>
            </a:br>
            <a:r>
              <a:rPr lang="en-IE" sz="3600" dirty="0">
                <a:latin typeface="Twinkl" pitchFamily="50" charset="0"/>
              </a:rPr>
              <a:t>Aoife </a:t>
            </a:r>
            <a:r>
              <a:rPr lang="en-IE" sz="3600" dirty="0" err="1">
                <a:latin typeface="Twinkl" pitchFamily="50" charset="0"/>
              </a:rPr>
              <a:t>sa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siopa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éadaí</a:t>
            </a:r>
            <a:r>
              <a:rPr lang="en-IE" sz="3600" dirty="0">
                <a:latin typeface="Twinkl" pitchFamily="50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99" y="2090398"/>
            <a:ext cx="2549612" cy="400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20799"/>
            <a:ext cx="1845578" cy="1672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233" y="3429000"/>
            <a:ext cx="2402117" cy="15981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363278"/>
            <a:ext cx="3816350" cy="9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Twinkl" pitchFamily="50" charset="0"/>
              </a:rPr>
              <a:t>Cheannaigh</a:t>
            </a:r>
            <a:r>
              <a:rPr lang="en-IE" dirty="0">
                <a:latin typeface="Twinkl" pitchFamily="50" charset="0"/>
              </a:rPr>
              <a:t> Aoife </a:t>
            </a:r>
            <a:r>
              <a:rPr lang="en-IE" dirty="0" err="1">
                <a:latin typeface="Twinkl" pitchFamily="50" charset="0"/>
              </a:rPr>
              <a:t>geansaí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sciorta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siopa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éadaí</a:t>
            </a:r>
            <a:r>
              <a:rPr lang="en-IE" dirty="0">
                <a:latin typeface="Twinkl" pitchFamily="50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53110"/>
            <a:ext cx="7612148" cy="45719"/>
          </a:xfrm>
        </p:spPr>
        <p:txBody>
          <a:bodyPr anchor="t"/>
          <a:lstStyle/>
          <a:p>
            <a:pPr algn="ctr"/>
            <a:r>
              <a:rPr lang="en-IE" sz="3600" dirty="0">
                <a:latin typeface="Twinkl" pitchFamily="50" charset="0"/>
              </a:rPr>
              <a:t>Cad a </a:t>
            </a:r>
            <a:r>
              <a:rPr lang="en-IE" sz="3600" dirty="0" err="1">
                <a:latin typeface="Twinkl" pitchFamily="50" charset="0"/>
              </a:rPr>
              <a:t>cheannaigh</a:t>
            </a:r>
            <a:r>
              <a:rPr lang="en-IE" sz="3600" dirty="0">
                <a:latin typeface="Twinkl" pitchFamily="50" charset="0"/>
              </a:rPr>
              <a:t> </a:t>
            </a:r>
            <a:br>
              <a:rPr lang="en-IE" sz="3600" dirty="0">
                <a:latin typeface="Twinkl" pitchFamily="50" charset="0"/>
              </a:rPr>
            </a:br>
            <a:r>
              <a:rPr lang="en-IE" sz="3600" dirty="0">
                <a:latin typeface="Twinkl" pitchFamily="50" charset="0"/>
              </a:rPr>
              <a:t>Aoife </a:t>
            </a:r>
            <a:r>
              <a:rPr lang="en-IE" sz="3600" dirty="0" err="1">
                <a:latin typeface="Twinkl" pitchFamily="50" charset="0"/>
              </a:rPr>
              <a:t>sa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siopa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bréagán</a:t>
            </a:r>
            <a:r>
              <a:rPr lang="en-IE" sz="3600" dirty="0">
                <a:latin typeface="Twinkl" pitchFamily="50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8070" y="2130804"/>
            <a:ext cx="2523873" cy="3962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650" y="2363278"/>
            <a:ext cx="3816350" cy="9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Twinkl" pitchFamily="50" charset="0"/>
              </a:rPr>
              <a:t>Cheannaigh</a:t>
            </a:r>
            <a:r>
              <a:rPr lang="en-IE" dirty="0">
                <a:latin typeface="Twinkl" pitchFamily="50" charset="0"/>
              </a:rPr>
              <a:t> Aoife </a:t>
            </a:r>
            <a:r>
              <a:rPr lang="en-IE" dirty="0" err="1">
                <a:latin typeface="Twinkl" pitchFamily="50" charset="0"/>
              </a:rPr>
              <a:t>teidí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bábóg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siopa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bréagán</a:t>
            </a:r>
            <a:r>
              <a:rPr lang="en-IE" dirty="0">
                <a:latin typeface="Twinkl" pitchFamily="50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26" y="3976382"/>
            <a:ext cx="1865359" cy="2116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020" y="3211207"/>
            <a:ext cx="956000" cy="288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53110"/>
            <a:ext cx="7612148" cy="45719"/>
          </a:xfrm>
        </p:spPr>
        <p:txBody>
          <a:bodyPr anchor="t"/>
          <a:lstStyle/>
          <a:p>
            <a:pPr algn="ctr"/>
            <a:r>
              <a:rPr lang="en-IE" sz="3600" dirty="0">
                <a:latin typeface="Twinkl" pitchFamily="50" charset="0"/>
              </a:rPr>
              <a:t>Cad a </a:t>
            </a:r>
            <a:r>
              <a:rPr lang="en-IE" sz="3600" dirty="0" err="1">
                <a:latin typeface="Twinkl" pitchFamily="50" charset="0"/>
              </a:rPr>
              <a:t>cheannaigh</a:t>
            </a:r>
            <a:r>
              <a:rPr lang="en-IE" sz="3600" dirty="0">
                <a:latin typeface="Twinkl" pitchFamily="50" charset="0"/>
              </a:rPr>
              <a:t> </a:t>
            </a:r>
            <a:br>
              <a:rPr lang="en-IE" sz="3600" dirty="0">
                <a:latin typeface="Twinkl" pitchFamily="50" charset="0"/>
              </a:rPr>
            </a:br>
            <a:r>
              <a:rPr lang="en-IE" sz="3600" dirty="0">
                <a:latin typeface="Twinkl" pitchFamily="50" charset="0"/>
              </a:rPr>
              <a:t>Aoife </a:t>
            </a:r>
            <a:r>
              <a:rPr lang="en-IE" sz="3600" dirty="0" err="1">
                <a:latin typeface="Twinkl" pitchFamily="50" charset="0"/>
              </a:rPr>
              <a:t>sa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siopa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bróg</a:t>
            </a:r>
            <a:r>
              <a:rPr lang="en-IE" sz="3600" dirty="0">
                <a:latin typeface="Twinkl" pitchFamily="50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99" y="2090398"/>
            <a:ext cx="2549612" cy="4002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363278"/>
            <a:ext cx="3816350" cy="9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Twinkl" pitchFamily="50" charset="0"/>
              </a:rPr>
              <a:t>Cheannaigh</a:t>
            </a:r>
            <a:r>
              <a:rPr lang="en-IE" dirty="0">
                <a:latin typeface="Twinkl" pitchFamily="50" charset="0"/>
              </a:rPr>
              <a:t> Aoife </a:t>
            </a:r>
            <a:r>
              <a:rPr lang="en-IE" dirty="0" err="1">
                <a:latin typeface="Twinkl" pitchFamily="50" charset="0"/>
              </a:rPr>
              <a:t>stocaí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buataisí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siopa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bróg</a:t>
            </a:r>
            <a:r>
              <a:rPr lang="en-IE" dirty="0">
                <a:latin typeface="Twinkl" pitchFamily="50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2279720" cy="1572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02396" y="3867325"/>
            <a:ext cx="1785465" cy="22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53110"/>
            <a:ext cx="7612148" cy="45719"/>
          </a:xfrm>
        </p:spPr>
        <p:txBody>
          <a:bodyPr anchor="t"/>
          <a:lstStyle/>
          <a:p>
            <a:pPr algn="ctr"/>
            <a:r>
              <a:rPr lang="en-IE" sz="3600" dirty="0">
                <a:latin typeface="Twinkl" pitchFamily="50" charset="0"/>
              </a:rPr>
              <a:t>Cad a </a:t>
            </a:r>
            <a:r>
              <a:rPr lang="en-IE" sz="3600" dirty="0" err="1">
                <a:latin typeface="Twinkl" pitchFamily="50" charset="0"/>
              </a:rPr>
              <a:t>cheannaigh</a:t>
            </a:r>
            <a:r>
              <a:rPr lang="en-IE" sz="3600" dirty="0">
                <a:latin typeface="Twinkl" pitchFamily="50" charset="0"/>
              </a:rPr>
              <a:t> </a:t>
            </a:r>
            <a:br>
              <a:rPr lang="en-IE" sz="3600" dirty="0">
                <a:latin typeface="Twinkl" pitchFamily="50" charset="0"/>
              </a:rPr>
            </a:br>
            <a:r>
              <a:rPr lang="en-IE" sz="3600" dirty="0">
                <a:latin typeface="Twinkl" pitchFamily="50" charset="0"/>
              </a:rPr>
              <a:t>Aoife </a:t>
            </a:r>
            <a:r>
              <a:rPr lang="en-IE" sz="3600" dirty="0" err="1">
                <a:latin typeface="Twinkl" pitchFamily="50" charset="0"/>
              </a:rPr>
              <a:t>sa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siopa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búistéara</a:t>
            </a:r>
            <a:r>
              <a:rPr lang="en-IE" sz="3600" dirty="0">
                <a:latin typeface="Twinkl" pitchFamily="50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8070" y="2130804"/>
            <a:ext cx="2523873" cy="3962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650" y="2363278"/>
            <a:ext cx="3816350" cy="9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Twinkl" pitchFamily="50" charset="0"/>
              </a:rPr>
              <a:t>Cheannaigh</a:t>
            </a:r>
            <a:r>
              <a:rPr lang="en-IE" dirty="0">
                <a:latin typeface="Twinkl" pitchFamily="50" charset="0"/>
              </a:rPr>
              <a:t> Aoife </a:t>
            </a:r>
            <a:r>
              <a:rPr lang="en-IE" dirty="0" err="1">
                <a:latin typeface="Twinkl" pitchFamily="50" charset="0"/>
              </a:rPr>
              <a:t>ispíní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sicín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siopa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búistéara</a:t>
            </a:r>
            <a:r>
              <a:rPr lang="en-IE" dirty="0">
                <a:latin typeface="Twinkl" pitchFamily="50" charset="0"/>
              </a:rPr>
              <a:t>.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11" y="3922190"/>
            <a:ext cx="1912689" cy="10709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519664"/>
            <a:ext cx="2709776" cy="15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53110"/>
            <a:ext cx="7612148" cy="45719"/>
          </a:xfrm>
        </p:spPr>
        <p:txBody>
          <a:bodyPr anchor="t"/>
          <a:lstStyle/>
          <a:p>
            <a:pPr algn="ctr"/>
            <a:r>
              <a:rPr lang="en-IE" sz="3600" dirty="0">
                <a:latin typeface="Twinkl" pitchFamily="50" charset="0"/>
              </a:rPr>
              <a:t>Cad a </a:t>
            </a:r>
            <a:r>
              <a:rPr lang="en-IE" sz="3600" dirty="0" err="1">
                <a:latin typeface="Twinkl" pitchFamily="50" charset="0"/>
              </a:rPr>
              <a:t>cheannaigh</a:t>
            </a:r>
            <a:r>
              <a:rPr lang="en-IE" sz="3600" dirty="0">
                <a:latin typeface="Twinkl" pitchFamily="50" charset="0"/>
              </a:rPr>
              <a:t> </a:t>
            </a:r>
            <a:br>
              <a:rPr lang="en-IE" sz="3600" dirty="0">
                <a:latin typeface="Twinkl" pitchFamily="50" charset="0"/>
              </a:rPr>
            </a:br>
            <a:r>
              <a:rPr lang="en-IE" sz="3600" dirty="0">
                <a:latin typeface="Twinkl" pitchFamily="50" charset="0"/>
              </a:rPr>
              <a:t>Aoife </a:t>
            </a:r>
            <a:r>
              <a:rPr lang="en-IE" sz="3600" dirty="0" err="1">
                <a:latin typeface="Twinkl" pitchFamily="50" charset="0"/>
              </a:rPr>
              <a:t>sa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siopa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ceoil</a:t>
            </a:r>
            <a:r>
              <a:rPr lang="en-IE" sz="3600" dirty="0">
                <a:latin typeface="Twinkl" pitchFamily="50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99" y="2090398"/>
            <a:ext cx="2549612" cy="4002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363278"/>
            <a:ext cx="3816350" cy="9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Twinkl" pitchFamily="50" charset="0"/>
              </a:rPr>
              <a:t>Cheannaigh</a:t>
            </a:r>
            <a:r>
              <a:rPr lang="en-IE" dirty="0">
                <a:latin typeface="Twinkl" pitchFamily="50" charset="0"/>
              </a:rPr>
              <a:t> Aoife </a:t>
            </a:r>
            <a:r>
              <a:rPr lang="en-IE" dirty="0" err="1">
                <a:latin typeface="Twinkl" pitchFamily="50" charset="0"/>
              </a:rPr>
              <a:t>giotár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póstaer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siopa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ceoil</a:t>
            </a:r>
            <a:r>
              <a:rPr lang="en-IE" dirty="0">
                <a:latin typeface="Twinkl" pitchFamily="50" charset="0"/>
              </a:rPr>
              <a:t>.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78" y="3429000"/>
            <a:ext cx="2032372" cy="2529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79120" y="4588778"/>
            <a:ext cx="2523356" cy="150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53110"/>
            <a:ext cx="7612148" cy="45719"/>
          </a:xfrm>
        </p:spPr>
        <p:txBody>
          <a:bodyPr anchor="t"/>
          <a:lstStyle/>
          <a:p>
            <a:pPr algn="ctr"/>
            <a:r>
              <a:rPr lang="en-IE" sz="3600" dirty="0">
                <a:latin typeface="Twinkl" pitchFamily="50" charset="0"/>
              </a:rPr>
              <a:t>Cad a </a:t>
            </a:r>
            <a:r>
              <a:rPr lang="en-IE" sz="3600" dirty="0" err="1">
                <a:latin typeface="Twinkl" pitchFamily="50" charset="0"/>
              </a:rPr>
              <a:t>cheannaigh</a:t>
            </a:r>
            <a:r>
              <a:rPr lang="en-IE" sz="3600" dirty="0">
                <a:latin typeface="Twinkl" pitchFamily="50" charset="0"/>
              </a:rPr>
              <a:t> </a:t>
            </a:r>
            <a:br>
              <a:rPr lang="en-IE" sz="3600" dirty="0">
                <a:latin typeface="Twinkl" pitchFamily="50" charset="0"/>
              </a:rPr>
            </a:br>
            <a:r>
              <a:rPr lang="en-IE" sz="3600" dirty="0">
                <a:latin typeface="Twinkl" pitchFamily="50" charset="0"/>
              </a:rPr>
              <a:t>Aoife </a:t>
            </a:r>
            <a:r>
              <a:rPr lang="en-IE" sz="3600" dirty="0" err="1">
                <a:latin typeface="Twinkl" pitchFamily="50" charset="0"/>
              </a:rPr>
              <a:t>sa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siopa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bláthanna</a:t>
            </a:r>
            <a:r>
              <a:rPr lang="en-IE" sz="3600" dirty="0">
                <a:latin typeface="Twinkl" pitchFamily="50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8070" y="2130804"/>
            <a:ext cx="2523873" cy="3962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650" y="2363278"/>
            <a:ext cx="381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Twinkl" pitchFamily="50" charset="0"/>
              </a:rPr>
              <a:t>Cheannaigh</a:t>
            </a:r>
            <a:r>
              <a:rPr lang="en-IE" dirty="0">
                <a:latin typeface="Twinkl" pitchFamily="50" charset="0"/>
              </a:rPr>
              <a:t> Aoife </a:t>
            </a:r>
            <a:r>
              <a:rPr lang="en-IE" dirty="0" err="1">
                <a:latin typeface="Twinkl" pitchFamily="50" charset="0"/>
              </a:rPr>
              <a:t>bláthanna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vása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siopa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bláthanna</a:t>
            </a:r>
            <a:r>
              <a:rPr lang="en-IE" dirty="0">
                <a:latin typeface="Twinkl" pitchFamily="50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061982"/>
            <a:ext cx="1703010" cy="3133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9" y="3698532"/>
            <a:ext cx="15906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53110"/>
            <a:ext cx="7612148" cy="45719"/>
          </a:xfrm>
        </p:spPr>
        <p:txBody>
          <a:bodyPr anchor="t"/>
          <a:lstStyle/>
          <a:p>
            <a:pPr algn="ctr"/>
            <a:r>
              <a:rPr lang="en-IE" sz="3600" dirty="0">
                <a:latin typeface="Twinkl" pitchFamily="50" charset="0"/>
              </a:rPr>
              <a:t>Cad a </a:t>
            </a:r>
            <a:r>
              <a:rPr lang="en-IE" sz="3600" dirty="0" err="1">
                <a:latin typeface="Twinkl" pitchFamily="50" charset="0"/>
              </a:rPr>
              <a:t>cheannaigh</a:t>
            </a:r>
            <a:r>
              <a:rPr lang="en-IE" sz="3600" dirty="0">
                <a:latin typeface="Twinkl" pitchFamily="50" charset="0"/>
              </a:rPr>
              <a:t> </a:t>
            </a:r>
            <a:br>
              <a:rPr lang="en-IE" sz="3600" dirty="0">
                <a:latin typeface="Twinkl" pitchFamily="50" charset="0"/>
              </a:rPr>
            </a:br>
            <a:r>
              <a:rPr lang="en-IE" sz="3600" dirty="0">
                <a:latin typeface="Twinkl" pitchFamily="50" charset="0"/>
              </a:rPr>
              <a:t>Aoife </a:t>
            </a:r>
            <a:r>
              <a:rPr lang="en-IE" sz="3600" dirty="0" err="1">
                <a:latin typeface="Twinkl" pitchFamily="50" charset="0"/>
              </a:rPr>
              <a:t>sa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siopa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spóirt</a:t>
            </a:r>
            <a:r>
              <a:rPr lang="en-IE" sz="3600" dirty="0">
                <a:latin typeface="Twinkl" pitchFamily="50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699" y="2090398"/>
            <a:ext cx="2549612" cy="40024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72000" y="2363278"/>
            <a:ext cx="3816350" cy="9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Twinkl" pitchFamily="50" charset="0"/>
              </a:rPr>
              <a:t>Cheannaigh</a:t>
            </a:r>
            <a:r>
              <a:rPr lang="en-IE" dirty="0">
                <a:latin typeface="Twinkl" pitchFamily="50" charset="0"/>
              </a:rPr>
              <a:t> Aoife </a:t>
            </a:r>
            <a:r>
              <a:rPr lang="en-IE" dirty="0" err="1">
                <a:latin typeface="Twinkl" pitchFamily="50" charset="0"/>
              </a:rPr>
              <a:t>liathróid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geansaí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peile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siopa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spóirt</a:t>
            </a:r>
            <a:r>
              <a:rPr lang="en-IE" dirty="0">
                <a:latin typeface="Twinkl" pitchFamily="50" charset="0"/>
              </a:rPr>
              <a:t>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03" y="4924338"/>
            <a:ext cx="1179943" cy="11684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84" y="3574351"/>
            <a:ext cx="1850619" cy="25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8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0" y="753110"/>
            <a:ext cx="7612148" cy="45719"/>
          </a:xfrm>
        </p:spPr>
        <p:txBody>
          <a:bodyPr anchor="t"/>
          <a:lstStyle/>
          <a:p>
            <a:pPr algn="ctr"/>
            <a:r>
              <a:rPr lang="en-IE" sz="3600" dirty="0">
                <a:latin typeface="Twinkl" pitchFamily="50" charset="0"/>
              </a:rPr>
              <a:t>Cad a </a:t>
            </a:r>
            <a:r>
              <a:rPr lang="en-IE" sz="3600" dirty="0" err="1">
                <a:latin typeface="Twinkl" pitchFamily="50" charset="0"/>
              </a:rPr>
              <a:t>cheannaigh</a:t>
            </a:r>
            <a:r>
              <a:rPr lang="en-IE" sz="3600" dirty="0">
                <a:latin typeface="Twinkl" pitchFamily="50" charset="0"/>
              </a:rPr>
              <a:t> </a:t>
            </a:r>
            <a:br>
              <a:rPr lang="en-IE" sz="3600" dirty="0">
                <a:latin typeface="Twinkl" pitchFamily="50" charset="0"/>
              </a:rPr>
            </a:br>
            <a:r>
              <a:rPr lang="en-IE" sz="3600" dirty="0">
                <a:latin typeface="Twinkl" pitchFamily="50" charset="0"/>
              </a:rPr>
              <a:t>Aoife </a:t>
            </a:r>
            <a:r>
              <a:rPr lang="en-IE" sz="3600" dirty="0" err="1">
                <a:latin typeface="Twinkl" pitchFamily="50" charset="0"/>
              </a:rPr>
              <a:t>sa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siopa</a:t>
            </a:r>
            <a:r>
              <a:rPr lang="en-IE" sz="3600" dirty="0">
                <a:latin typeface="Twinkl" pitchFamily="50" charset="0"/>
              </a:rPr>
              <a:t> </a:t>
            </a:r>
            <a:r>
              <a:rPr lang="en-IE" sz="3600" dirty="0" err="1">
                <a:latin typeface="Twinkl" pitchFamily="50" charset="0"/>
              </a:rPr>
              <a:t>grósaera</a:t>
            </a:r>
            <a:r>
              <a:rPr lang="en-IE" sz="3600" dirty="0">
                <a:latin typeface="Twinkl" pitchFamily="50" charset="0"/>
              </a:rPr>
              <a:t>?</a:t>
            </a:r>
            <a:endParaRPr lang="en-GB" sz="3600" dirty="0"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8070" y="2130804"/>
            <a:ext cx="2523873" cy="39620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5650" y="2363278"/>
            <a:ext cx="381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latin typeface="Twinkl" pitchFamily="50" charset="0"/>
              </a:rPr>
              <a:t>Cheannaigh</a:t>
            </a:r>
            <a:r>
              <a:rPr lang="en-IE" dirty="0">
                <a:latin typeface="Twinkl" pitchFamily="50" charset="0"/>
              </a:rPr>
              <a:t> Aoife </a:t>
            </a:r>
            <a:r>
              <a:rPr lang="en-IE" dirty="0" err="1">
                <a:latin typeface="Twinkl" pitchFamily="50" charset="0"/>
              </a:rPr>
              <a:t>bainne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agus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barra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seacláide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siopa</a:t>
            </a:r>
            <a:r>
              <a:rPr lang="en-IE" dirty="0">
                <a:latin typeface="Twinkl" pitchFamily="50" charset="0"/>
              </a:rPr>
              <a:t> </a:t>
            </a:r>
            <a:r>
              <a:rPr lang="en-IE" dirty="0" err="1">
                <a:latin typeface="Twinkl" pitchFamily="50" charset="0"/>
              </a:rPr>
              <a:t>grósaera</a:t>
            </a:r>
            <a:r>
              <a:rPr lang="en-IE" dirty="0">
                <a:latin typeface="Twinkl" pitchFamily="50" charset="0"/>
              </a:rPr>
              <a:t>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74" y="4837341"/>
            <a:ext cx="1995939" cy="1188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52" y="3814704"/>
            <a:ext cx="789861" cy="178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95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132</Words>
  <Application>Microsoft Office PowerPoint</Application>
  <PresentationFormat>On-screen Show (4:3)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Sassoon Infant Rg</vt:lpstr>
      <vt:lpstr>Twinkl</vt:lpstr>
      <vt:lpstr>Twinkl SemiBold</vt:lpstr>
      <vt:lpstr>Office Theme</vt:lpstr>
      <vt:lpstr>PowerPoint Presentation</vt:lpstr>
      <vt:lpstr>Cad a cheannaigh  Aoife sa siopa éadaí?</vt:lpstr>
      <vt:lpstr>Cad a cheannaigh  Aoife sa siopa bréagán?</vt:lpstr>
      <vt:lpstr>Cad a cheannaigh  Aoife sa siopa bróg?</vt:lpstr>
      <vt:lpstr>Cad a cheannaigh  Aoife sa siopa búistéara?</vt:lpstr>
      <vt:lpstr>Cad a cheannaigh  Aoife sa siopa ceoil?</vt:lpstr>
      <vt:lpstr>Cad a cheannaigh  Aoife sa siopa bláthanna?</vt:lpstr>
      <vt:lpstr>Cad a cheannaigh  Aoife sa siopa spóirt?</vt:lpstr>
      <vt:lpstr>Cad a cheannaigh  Aoife sa siopa grósaera?</vt:lpstr>
      <vt:lpstr>Cad a cheannaigh  Aoife sa siopa báicéara?</vt:lpstr>
      <vt:lpstr>Cad a cheannaigh Aoife sa siopa glasraí agus torthaí?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Harvey Johnson</dc:creator>
  <cp:lastModifiedBy>Your User Name</cp:lastModifiedBy>
  <cp:revision>10</cp:revision>
  <dcterms:created xsi:type="dcterms:W3CDTF">2017-06-26T07:30:24Z</dcterms:created>
  <dcterms:modified xsi:type="dcterms:W3CDTF">2020-05-17T20:05:34Z</dcterms:modified>
</cp:coreProperties>
</file>